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80" r:id="rId7"/>
    <p:sldId id="261" r:id="rId8"/>
    <p:sldId id="278" r:id="rId9"/>
    <p:sldId id="279" r:id="rId10"/>
    <p:sldId id="277" r:id="rId11"/>
    <p:sldId id="265" r:id="rId12"/>
    <p:sldId id="282" r:id="rId13"/>
    <p:sldId id="285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9DE048-F392-43B3-BFFD-09EFDD59598F}" v="565" dt="2025-09-25T12:47:05.671"/>
    <p1510:client id="{DB99634E-B2B5-4CB6-A365-4FE71113B038}" v="308" dt="2025-09-24T13:56:04.419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2970" y="2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ko/photo/90165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wearing a scarf&#10;&#10;AI-generated content may be incorrect.">
            <a:extLst>
              <a:ext uri="{FF2B5EF4-FFF2-40B4-BE49-F238E27FC236}">
                <a16:creationId xmlns:a16="http://schemas.microsoft.com/office/drawing/2014/main" id="{4C5A5989-A9B9-686C-8CA3-C8FED7B555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1" r="15957"/>
          <a:stretch>
            <a:fillRect/>
          </a:stretch>
        </p:blipFill>
        <p:spPr>
          <a:xfrm>
            <a:off x="20" y="10"/>
            <a:ext cx="4287818" cy="6857990"/>
          </a:xfr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B414A-93B1-7CFE-F577-9C998E570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44" b="14494"/>
          <a:stretch>
            <a:fillRect/>
          </a:stretch>
        </p:blipFill>
        <p:spPr>
          <a:xfrm>
            <a:off x="5242426" y="1627322"/>
            <a:ext cx="6241650" cy="4479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84D34E8-03AA-A9E2-654B-699A9808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Facebook posts</a:t>
            </a:r>
          </a:p>
        </p:txBody>
      </p:sp>
      <p:pic>
        <p:nvPicPr>
          <p:cNvPr id="8" name="Content Placeholder 7" descr="A screenshot of a child&#10;&#10;AI-generated content may be incorrect.">
            <a:extLst>
              <a:ext uri="{FF2B5EF4-FFF2-40B4-BE49-F238E27FC236}">
                <a16:creationId xmlns:a16="http://schemas.microsoft.com/office/drawing/2014/main" id="{8A7923D6-A44F-2D01-B03B-9DF839608F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pic>
        <p:nvPicPr>
          <p:cNvPr id="6" name="Content Placeholder 5" descr="A screenshot of a person wearing a scarf&#10;&#10;AI-generated content may be incorrect.">
            <a:extLst>
              <a:ext uri="{FF2B5EF4-FFF2-40B4-BE49-F238E27FC236}">
                <a16:creationId xmlns:a16="http://schemas.microsoft.com/office/drawing/2014/main" id="{2B248180-A600-E0FB-784B-D7041BFB1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628" r="-4" b="24348"/>
          <a:stretch>
            <a:fillRect/>
          </a:stretch>
        </p:blipFill>
        <p:spPr>
          <a:xfrm>
            <a:off x="6562818" y="2752344"/>
            <a:ext cx="4837174" cy="3431480"/>
          </a:xfrm>
          <a:noFill/>
        </p:spPr>
      </p:pic>
    </p:spTree>
    <p:extLst>
      <p:ext uri="{BB962C8B-B14F-4D97-AF65-F5344CB8AC3E}">
        <p14:creationId xmlns:p14="http://schemas.microsoft.com/office/powerpoint/2010/main" val="174531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7BA5494-E179-91C3-2FFD-C8961EC9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Facebook posts</a:t>
            </a:r>
          </a:p>
        </p:txBody>
      </p:sp>
      <p:pic>
        <p:nvPicPr>
          <p:cNvPr id="6" name="Content Placeholder 5" descr="A collage of a person wearing a scarf&#10;&#10;AI-generated content may be incorrect.">
            <a:extLst>
              <a:ext uri="{FF2B5EF4-FFF2-40B4-BE49-F238E27FC236}">
                <a16:creationId xmlns:a16="http://schemas.microsoft.com/office/drawing/2014/main" id="{1C593105-61C9-DDBE-763D-467EAC0B3DE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18" r="2" b="21769"/>
          <a:stretch>
            <a:fillRect/>
          </a:stretch>
        </p:blipFill>
        <p:spPr>
          <a:xfrm>
            <a:off x="838200" y="2257063"/>
            <a:ext cx="4894006" cy="3904906"/>
          </a:xfrm>
          <a:noFill/>
        </p:spPr>
      </p:pic>
      <p:pic>
        <p:nvPicPr>
          <p:cNvPr id="10" name="Picture 9" descr="A person wearing a scarf&#10;&#10;AI-generated content may be incorrect.">
            <a:extLst>
              <a:ext uri="{FF2B5EF4-FFF2-40B4-BE49-F238E27FC236}">
                <a16:creationId xmlns:a16="http://schemas.microsoft.com/office/drawing/2014/main" id="{A85505DC-10C8-098B-099A-0C32342C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5" t="4" r="2285" b="-1"/>
          <a:stretch>
            <a:fillRect/>
          </a:stretch>
        </p:blipFill>
        <p:spPr>
          <a:xfrm>
            <a:off x="7500938" y="-22225"/>
            <a:ext cx="4714875" cy="6880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32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scarf&#10;&#10;AI-generated content may be incorrect.">
            <a:extLst>
              <a:ext uri="{FF2B5EF4-FFF2-40B4-BE49-F238E27FC236}">
                <a16:creationId xmlns:a16="http://schemas.microsoft.com/office/drawing/2014/main" id="{BB2B4287-D392-D447-B6C1-6990F7048E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/>
        </p:blipFill>
        <p:spPr>
          <a:xfrm>
            <a:off x="73" y="0"/>
            <a:ext cx="12191853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36AC2-2360-9BFB-2474-FB83F5647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ighlight>
                  <a:srgbClr val="00FFFF"/>
                </a:highlight>
                <a:latin typeface="Lucida Calligraphy" panose="03010101010101010101" pitchFamily="66" charset="0"/>
              </a:rPr>
              <a:t>Where  Comfort  Meets  Style.</a:t>
            </a:r>
            <a:br>
              <a:rPr lang="en-US" b="1" dirty="0">
                <a:solidFill>
                  <a:schemeClr val="tx1"/>
                </a:solidFill>
                <a:highlight>
                  <a:srgbClr val="00FFFF"/>
                </a:highlight>
                <a:latin typeface="Lucida Calligraphy" panose="03010101010101010101" pitchFamily="66" charset="0"/>
              </a:rPr>
            </a:br>
            <a:endParaRPr lang="en-US" b="1" dirty="0">
              <a:solidFill>
                <a:schemeClr val="tx1"/>
              </a:solidFill>
              <a:highlight>
                <a:srgbClr val="00FFFF"/>
              </a:highligh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45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AGENDA</a:t>
            </a:r>
          </a:p>
        </p:txBody>
      </p:sp>
      <p:pic>
        <p:nvPicPr>
          <p:cNvPr id="7" name="Picture Placeholder 6" descr="Businesswomen writing on glass in meeting">
            <a:extLst>
              <a:ext uri="{FF2B5EF4-FFF2-40B4-BE49-F238E27FC236}">
                <a16:creationId xmlns:a16="http://schemas.microsoft.com/office/drawing/2014/main" id="{C8BB1D45-E641-46CB-FA46-05E8AA2AAB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5" r="4365" b="-1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INTRODUCTION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Swot analysis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Buyer persona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volini" panose="03000502040302020204" pitchFamily="66" charset="0"/>
                <a:cs typeface="Cavolini" panose="03000502040302020204" pitchFamily="66" charset="0"/>
              </a:rPr>
              <a:t>usp</a:t>
            </a:r>
            <a:endParaRPr lang="en-US" sz="16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strategy &amp; business goals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300" baseline="0" dirty="0">
                <a:latin typeface="Lucida Calligraphy" panose="03010101010101010101" pitchFamily="66" charset="0"/>
                <a:cs typeface="Cavolini" panose="03000502040302020204" pitchFamily="66" charset="0"/>
              </a:rPr>
              <a:t>introduction</a:t>
            </a:r>
          </a:p>
        </p:txBody>
      </p:sp>
      <p:pic>
        <p:nvPicPr>
          <p:cNvPr id="9" name="Picture Placeholder 8" descr="A row of colorful scarves&#10;&#10;AI-generated content may be incorrect.">
            <a:extLst>
              <a:ext uri="{FF2B5EF4-FFF2-40B4-BE49-F238E27FC236}">
                <a16:creationId xmlns:a16="http://schemas.microsoft.com/office/drawing/2014/main" id="{A7D6B249-B6A6-3438-BE74-2AAE77E836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667" r="8814" b="-1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CC0D0-0417-3340-C6B5-61350F655C58}"/>
              </a:ext>
            </a:extLst>
          </p:cNvPr>
          <p:cNvSpPr txBox="1"/>
          <p:nvPr/>
        </p:nvSpPr>
        <p:spPr>
          <a:xfrm>
            <a:off x="6562818" y="2752344"/>
            <a:ext cx="4837174" cy="31363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K.TiTi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– Modern Fashion, Effortlessly Stylish</a:t>
            </a:r>
          </a:p>
          <a:p>
            <a:pPr>
              <a:lnSpc>
                <a:spcPct val="140000"/>
              </a:lnSpc>
              <a:spcBef>
                <a:spcPts val="1000"/>
              </a:spcBef>
            </a:pPr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K.TiTi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is a contemporary fashion brand that blends style, comfort, and practicality. Crafted from premium fabrics and designed with a focus on simplicity and elegance, every piece transitions seamlessly from casual outings to workdays to special occasions. With </a:t>
            </a:r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K.TiTi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, fashion becomes accessible, versatile, and timelessly chic.</a:t>
            </a:r>
            <a:endParaRPr lang="en-US" sz="1200" cap="all" spc="3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Swot analysis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Strengths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Youthful designs – Affordable prices – Clear exchange policy.</a:t>
            </a:r>
            <a:endParaRPr lang="en-US" dirty="0">
              <a:latin typeface="Cavolini" panose="03000502040302020204" pitchFamily="66" charset="0"/>
              <a:ea typeface="Calibri"/>
              <a:cs typeface="Cavolini" panose="03000502040302020204" pitchFamily="66" charset="0"/>
            </a:endParaRPr>
          </a:p>
          <a:p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Weaknesses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New brand – Limited awareness so far.</a:t>
            </a:r>
            <a:endParaRPr lang="en-US" dirty="0">
              <a:latin typeface="Cavolini" panose="03000502040302020204" pitchFamily="66" charset="0"/>
              <a:ea typeface="Calibri"/>
              <a:cs typeface="Cavolini" panose="03000502040302020204" pitchFamily="66" charset="0"/>
            </a:endParaRPr>
          </a:p>
          <a:p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Opportunities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Large audience of female students + Growth of online shopping.</a:t>
            </a:r>
            <a:endParaRPr lang="en-US" dirty="0">
              <a:latin typeface="Cavolini" panose="03000502040302020204" pitchFamily="66" charset="0"/>
              <a:ea typeface="Calibri"/>
              <a:cs typeface="Cavolini" panose="03000502040302020204" pitchFamily="66" charset="0"/>
            </a:endParaRPr>
          </a:p>
          <a:p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Threats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Strong competitors – Potential shipping issues.</a:t>
            </a:r>
            <a:endParaRPr lang="en-US" dirty="0">
              <a:latin typeface="Cavolini" panose="03000502040302020204" pitchFamily="66" charset="0"/>
              <a:ea typeface="Calibri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E0995C-A190-39BB-EABD-A56871980E57}"/>
              </a:ext>
            </a:extLst>
          </p:cNvPr>
          <p:cNvSpPr txBox="1"/>
          <p:nvPr/>
        </p:nvSpPr>
        <p:spPr>
          <a:xfrm>
            <a:off x="838200" y="365760"/>
            <a:ext cx="10515600" cy="13258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300" dirty="0">
                <a:latin typeface="Lucida Calligraphy" panose="03010101010101010101" pitchFamily="66" charset="0"/>
                <a:ea typeface="+mj-ea"/>
                <a:cs typeface="Cavolini" panose="03000502040302020204" pitchFamily="66" charset="0"/>
              </a:rPr>
              <a:t>Buyer Persona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7596E-556F-F70B-0B52-3FD9FD7F4781}"/>
              </a:ext>
            </a:extLst>
          </p:cNvPr>
          <p:cNvSpPr txBox="1"/>
          <p:nvPr/>
        </p:nvSpPr>
        <p:spPr>
          <a:xfrm>
            <a:off x="457201" y="2024781"/>
            <a:ext cx="5849470" cy="41371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👩‍🎓 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Age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18–24, university students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🎀 Style Preference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Fashionable yet practical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💸 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Shopping Motivation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Affordable + high quality + easy online shopping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📱 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Influences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Visual-first (photos &amp; videos &gt; long texts)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✨ 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What She Values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: Effortless outfits that keep her looking chic without breaking the bank</a:t>
            </a:r>
          </a:p>
        </p:txBody>
      </p:sp>
      <p:pic>
        <p:nvPicPr>
          <p:cNvPr id="4" name="Picture 3" descr="A person sitting on a bench&#10;&#10;AI-generated content may be incorrect.">
            <a:extLst>
              <a:ext uri="{FF2B5EF4-FFF2-40B4-BE49-F238E27FC236}">
                <a16:creationId xmlns:a16="http://schemas.microsoft.com/office/drawing/2014/main" id="{469A011D-4240-AE89-FD23-A8CCAB40D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3" t="22627" r="1925" b="20947"/>
          <a:stretch>
            <a:fillRect/>
          </a:stretch>
        </p:blipFill>
        <p:spPr>
          <a:xfrm>
            <a:off x="6594266" y="1929207"/>
            <a:ext cx="4894006" cy="4137189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3A9FD1-5D9B-68F2-01E9-64E7C7F61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USP (Unique Selling Proposition)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924" y="1790328"/>
            <a:ext cx="6060540" cy="4260847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Why </a:t>
            </a:r>
            <a:r>
              <a:rPr lang="en-US" b="1" dirty="0" err="1">
                <a:latin typeface="Cavolini" panose="03000502040302020204" pitchFamily="66" charset="0"/>
                <a:cs typeface="Cavolini" panose="03000502040302020204" pitchFamily="66" charset="0"/>
              </a:rPr>
              <a:t>K.TiTi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 ?</a:t>
            </a:r>
          </a:p>
          <a:p>
            <a:pPr>
              <a:lnSpc>
                <a:spcPct val="140000"/>
              </a:lnSpc>
            </a:pP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👗 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Comfort All Day </a:t>
            </a:r>
            <a:r>
              <a:rPr lang="en-US" sz="1700" dirty="0">
                <a:latin typeface="Cavolini" panose="03000502040302020204" pitchFamily="66" charset="0"/>
                <a:cs typeface="Cavolini" panose="03000502040302020204" pitchFamily="66" charset="0"/>
              </a:rPr>
              <a:t>– Premium fabrics that feel good from morning lectures to evening hangouts.</a:t>
            </a:r>
          </a:p>
          <a:p>
            <a:pPr>
              <a:lnSpc>
                <a:spcPct val="140000"/>
              </a:lnSpc>
            </a:pP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🌸 </a:t>
            </a: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On-Trend Style 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– </a:t>
            </a:r>
            <a:r>
              <a:rPr lang="en-US" sz="1700" dirty="0">
                <a:latin typeface="Cavolini" panose="03000502040302020204" pitchFamily="66" charset="0"/>
                <a:cs typeface="Cavolini" panose="03000502040302020204" pitchFamily="66" charset="0"/>
              </a:rPr>
              <a:t>Modern, chic designs made for young women who want to look stylish without the fuss.</a:t>
            </a:r>
          </a:p>
          <a:p>
            <a:pPr>
              <a:lnSpc>
                <a:spcPct val="140000"/>
              </a:lnSpc>
            </a:pPr>
            <a:br>
              <a:rPr lang="en-US" sz="17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⚡ Hassle-Free Experience 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– </a:t>
            </a:r>
            <a:r>
              <a:rPr lang="en-US" sz="1700" dirty="0">
                <a:latin typeface="Cavolini" panose="03000502040302020204" pitchFamily="66" charset="0"/>
                <a:cs typeface="Cavolini" panose="03000502040302020204" pitchFamily="66" charset="0"/>
              </a:rPr>
              <a:t>Easy exchanges and responsive customer support for peace of mind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.</a:t>
            </a:r>
          </a:p>
          <a:p>
            <a:pPr>
              <a:lnSpc>
                <a:spcPct val="140000"/>
              </a:lnSpc>
            </a:pP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🎓 Student Perks 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–</a:t>
            </a:r>
            <a:r>
              <a:rPr lang="en-US" sz="1700" dirty="0">
                <a:latin typeface="Cavolini" panose="03000502040302020204" pitchFamily="66" charset="0"/>
                <a:cs typeface="Cavolini" panose="03000502040302020204" pitchFamily="66" charset="0"/>
              </a:rPr>
              <a:t> Special discounts and offers tailored for university students.</a:t>
            </a:r>
          </a:p>
        </p:txBody>
      </p:sp>
      <p:pic>
        <p:nvPicPr>
          <p:cNvPr id="6" name="Picture 5" descr="Hands holding color samples">
            <a:extLst>
              <a:ext uri="{FF2B5EF4-FFF2-40B4-BE49-F238E27FC236}">
                <a16:creationId xmlns:a16="http://schemas.microsoft.com/office/drawing/2014/main" id="{DC5D6D48-0B8C-C192-98E2-22D75F67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64" y="2133272"/>
            <a:ext cx="5134335" cy="342716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Strategy &amp; business 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1706" y="2024781"/>
            <a:ext cx="6258089" cy="413718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🎯 Strategy Goals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✨ </a:t>
            </a:r>
            <a:r>
              <a:rPr lang="en-US" sz="1400" b="1" dirty="0">
                <a:latin typeface="Cavolini" panose="03000502040302020204" pitchFamily="66" charset="0"/>
                <a:cs typeface="Cavolini" panose="03000502040302020204" pitchFamily="66" charset="0"/>
              </a:rPr>
              <a:t>Boost Awareness </a:t>
            </a:r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– Reach more university girls and make </a:t>
            </a:r>
            <a:r>
              <a:rPr lang="en-US" sz="1400" dirty="0" err="1">
                <a:latin typeface="Cavolini" panose="03000502040302020204" pitchFamily="66" charset="0"/>
                <a:cs typeface="Cavolini" panose="03000502040302020204" pitchFamily="66" charset="0"/>
              </a:rPr>
              <a:t>K.TiTi</a:t>
            </a:r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 a familiar name.</a:t>
            </a:r>
          </a:p>
          <a:p>
            <a:b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sz="1400" b="1" dirty="0">
                <a:latin typeface="Cavolini" panose="03000502040302020204" pitchFamily="66" charset="0"/>
                <a:cs typeface="Cavolini" panose="03000502040302020204" pitchFamily="66" charset="0"/>
              </a:rPr>
              <a:t>📲 Drive Engagement </a:t>
            </a:r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– Build strong, consistent content on Facebook &amp; Instagram that sparks interaction.</a:t>
            </a:r>
          </a:p>
          <a:p>
            <a:b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sz="14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💼 Business Goals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💸 </a:t>
            </a:r>
            <a:r>
              <a:rPr lang="en-US" sz="1400" b="1" dirty="0">
                <a:latin typeface="Cavolini" panose="03000502040302020204" pitchFamily="66" charset="0"/>
                <a:cs typeface="Cavolini" panose="03000502040302020204" pitchFamily="66" charset="0"/>
              </a:rPr>
              <a:t>Steady Sales </a:t>
            </a:r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– Achieve consistent monthly revenue growth.</a:t>
            </a:r>
            <a:b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sz="14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US" sz="1400" b="1" dirty="0">
                <a:latin typeface="Cavolini" panose="03000502040302020204" pitchFamily="66" charset="0"/>
                <a:cs typeface="Cavolini" panose="03000502040302020204" pitchFamily="66" charset="0"/>
              </a:rPr>
              <a:t>❤️ Brand Trust &amp; Love </a:t>
            </a:r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– Become a go-to brand known for quality and reliability.</a:t>
            </a:r>
            <a:b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sz="14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🌍 </a:t>
            </a:r>
            <a:r>
              <a:rPr lang="en-US" sz="1400" b="1" dirty="0">
                <a:latin typeface="Cavolini" panose="03000502040302020204" pitchFamily="66" charset="0"/>
                <a:cs typeface="Cavolini" panose="03000502040302020204" pitchFamily="66" charset="0"/>
              </a:rPr>
              <a:t>Expansion </a:t>
            </a:r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– Grow into more cities and university communities in the future.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7" name="Picture Placeholder 6" descr="Businesspeople lounging together in office">
            <a:extLst>
              <a:ext uri="{FF2B5EF4-FFF2-40B4-BE49-F238E27FC236}">
                <a16:creationId xmlns:a16="http://schemas.microsoft.com/office/drawing/2014/main" id="{B1F57CAB-D434-AC29-4776-B615FFFC966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95" y="2460000"/>
            <a:ext cx="4894006" cy="3266749"/>
          </a:xfrm>
          <a:noFill/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pPr algn="l">
              <a:spcAft>
                <a:spcPts val="600"/>
              </a:spcAft>
            </a:pPr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Action plan 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632" y="1712306"/>
            <a:ext cx="6137921" cy="4137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Mostafa - - Facebook&amp; Ads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Waleed -- Facebook &amp; Ads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Ahmed -- Facebook &amp; Content Creation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 Abdelrhman – Instagram &amp; Content Creation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 Ali – Instagram &amp; Content Creation</a:t>
            </a:r>
          </a:p>
          <a:p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 Mohamed – Instagram &amp; Ads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group of people in suits standing in a circle with their arms raised&#10;&#10;AI-generated content may be incorrect.">
            <a:extLst>
              <a:ext uri="{FF2B5EF4-FFF2-40B4-BE49-F238E27FC236}">
                <a16:creationId xmlns:a16="http://schemas.microsoft.com/office/drawing/2014/main" id="{546848B7-6855-86E8-F016-F456A869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890" y="1860014"/>
            <a:ext cx="2591485" cy="26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4BC2C4C0-E8E5-BA53-3870-F2E7C4C3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  <a:t>result</a:t>
            </a:r>
            <a:br>
              <a:rPr lang="en-US" b="1" dirty="0">
                <a:latin typeface="Lucida Calligraphy" panose="03010101010101010101" pitchFamily="66" charset="0"/>
                <a:cs typeface="Cavolini" panose="03000502040302020204" pitchFamily="66" charset="0"/>
              </a:rPr>
            </a:br>
            <a:endParaRPr lang="en-US" b="1" dirty="0">
              <a:latin typeface="Lucida Calligraphy" panose="03010101010101010101" pitchFamily="66" charset="0"/>
              <a:cs typeface="Cavolini" panose="03000502040302020204" pitchFamily="66" charset="0"/>
            </a:endParaRPr>
          </a:p>
        </p:txBody>
      </p:sp>
      <p:pic>
        <p:nvPicPr>
          <p:cNvPr id="22" name="Picture 21" descr="A screenshot of a person wearing a scarf&#10;&#10;AI-generated content may be incorrect.">
            <a:extLst>
              <a:ext uri="{FF2B5EF4-FFF2-40B4-BE49-F238E27FC236}">
                <a16:creationId xmlns:a16="http://schemas.microsoft.com/office/drawing/2014/main" id="{6D3C1AA7-8B31-519C-AF09-4D569190C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0" r="3" b="13854"/>
          <a:stretch>
            <a:fillRect/>
          </a:stretch>
        </p:blipFill>
        <p:spPr>
          <a:xfrm>
            <a:off x="838200" y="1790329"/>
            <a:ext cx="5134335" cy="4113054"/>
          </a:xfrm>
          <a:prstGeom prst="rect">
            <a:avLst/>
          </a:prstGeom>
          <a:noFill/>
        </p:spPr>
      </p:pic>
      <p:pic>
        <p:nvPicPr>
          <p:cNvPr id="20" name="Picture 19" descr="A collage of a person wearing a scarf&#10;&#10;AI-generated content may be incorrect.">
            <a:extLst>
              <a:ext uri="{FF2B5EF4-FFF2-40B4-BE49-F238E27FC236}">
                <a16:creationId xmlns:a16="http://schemas.microsoft.com/office/drawing/2014/main" id="{FC53ADAC-7D1B-FDAC-0DC6-D61E202FC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00"/>
          <a:stretch>
            <a:fillRect/>
          </a:stretch>
        </p:blipFill>
        <p:spPr>
          <a:xfrm>
            <a:off x="6219464" y="1790329"/>
            <a:ext cx="5134335" cy="4113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39</TotalTime>
  <Words>414</Words>
  <Application>Microsoft Office PowerPoint</Application>
  <PresentationFormat>Widescreen</PresentationFormat>
  <Paragraphs>54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Cavolini</vt:lpstr>
      <vt:lpstr>Lucida Calligraphy</vt:lpstr>
      <vt:lpstr>Wingdings</vt:lpstr>
      <vt:lpstr>Custom</vt:lpstr>
      <vt:lpstr>PowerPoint Presentation</vt:lpstr>
      <vt:lpstr>AGENDA</vt:lpstr>
      <vt:lpstr>introduction</vt:lpstr>
      <vt:lpstr>Swot analysis</vt:lpstr>
      <vt:lpstr>PowerPoint Presentation</vt:lpstr>
      <vt:lpstr>USP (Unique Selling Proposition)</vt:lpstr>
      <vt:lpstr>Strategy &amp; business goals </vt:lpstr>
      <vt:lpstr>Action plan </vt:lpstr>
      <vt:lpstr>result </vt:lpstr>
      <vt:lpstr>Facebook posts</vt:lpstr>
      <vt:lpstr>Facebook posts</vt:lpstr>
      <vt:lpstr>Where  Comfort  Meets  Style.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Abdelrahman Musaa</cp:lastModifiedBy>
  <cp:revision>242</cp:revision>
  <dcterms:created xsi:type="dcterms:W3CDTF">2025-09-24T13:30:59Z</dcterms:created>
  <dcterms:modified xsi:type="dcterms:W3CDTF">2025-09-25T18:58:34Z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